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07" autoAdjust="0"/>
  </p:normalViewPr>
  <p:slideViewPr>
    <p:cSldViewPr snapToGrid="0" snapToObjects="1">
      <p:cViewPr varScale="1">
        <p:scale>
          <a:sx n="78" d="100"/>
          <a:sy n="78" d="100"/>
        </p:scale>
        <p:origin x="-39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348" y="1371600"/>
            <a:ext cx="8147304" cy="1344168"/>
          </a:xfrm>
        </p:spPr>
        <p:txBody>
          <a:bodyPr vert="horz" lIns="91440" tIns="45720" rIns="91440" bIns="45720" rtlCol="0" anchor="b" anchorCtr="0"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algn="ctr" defTabSz="914400" rtl="0" eaLnBrk="1" latinLnBrk="0" hangingPunct="1">
              <a:lnSpc>
                <a:spcPts val="64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348" y="2715767"/>
            <a:ext cx="8147304" cy="667512"/>
          </a:xfrm>
        </p:spPr>
        <p:txBody>
          <a:bodyPr vert="horz" lIns="91440" tIns="45720" rIns="91440" bIns="45720" rtlCol="0"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 defTabSz="914400" rtl="0" eaLnBrk="1" latinLnBrk="0" hangingPunct="1">
              <a:spcBef>
                <a:spcPts val="0"/>
              </a:spcBef>
              <a:buClr>
                <a:schemeClr val="tx1">
                  <a:lumMod val="75000"/>
                  <a:lumOff val="25000"/>
                </a:schemeClr>
              </a:buClr>
              <a:buSzPct val="75000"/>
              <a:buFont typeface="Wingdings 2" pitchFamily="18" charset="2"/>
              <a:buNone/>
              <a:defRPr sz="2200" b="0" kern="120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59"/>
            <a:ext cx="3840480" cy="1994647"/>
          </a:xfrm>
        </p:spPr>
        <p:txBody>
          <a:bodyPr anchor="b"/>
          <a:lstStyle>
            <a:lvl1pPr algn="ctr">
              <a:defRPr sz="4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4805045" y="430306"/>
            <a:ext cx="3840480" cy="5432612"/>
          </a:xfrm>
          <a:solidFill>
            <a:schemeClr val="bg1">
              <a:lumMod val="8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76200" dist="12700" dir="5400000" sx="100500" sy="100500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extrusionH="50800">
            <a:extrusionClr>
              <a:schemeClr val="tx1"/>
            </a:extrusionClr>
            <a:contourClr>
              <a:schemeClr val="tx1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914400" rtl="0" eaLnBrk="1" latinLnBrk="0" hangingPunct="1">
              <a:spcBef>
                <a:spcPts val="2000"/>
              </a:spcBef>
              <a:buClr>
                <a:schemeClr val="accent2">
                  <a:lumMod val="50000"/>
                  <a:lumOff val="50000"/>
                </a:schemeClr>
              </a:buClr>
              <a:buSzPct val="75000"/>
              <a:buFont typeface="Wingdings 2" pitchFamily="18" charset="2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7pPr marL="2743200" indent="-457200">
              <a:defRPr/>
            </a:lvl7pPr>
            <a:lvl8pPr marL="2743200" indent="-457200">
              <a:defRPr/>
            </a:lvl8pPr>
            <a:lvl9pPr marL="2743200" indent="-457200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1412" y="417513"/>
            <a:ext cx="1600200" cy="5708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1174" y="417513"/>
            <a:ext cx="6499225" cy="570865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475" y="4343398"/>
            <a:ext cx="8147049" cy="1346013"/>
          </a:xfrm>
        </p:spPr>
        <p:txBody>
          <a:bodyPr>
            <a:normAutofit/>
            <a:scene3d>
              <a:camera prst="orthographicFront"/>
              <a:lightRig rig="threePt" dir="t">
                <a:rot lat="0" lon="0" rev="10800000"/>
              </a:lightRig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>
              <a:lnSpc>
                <a:spcPts val="6400"/>
              </a:lnSpc>
              <a:defRPr sz="6000">
                <a:solidFill>
                  <a:schemeClr val="bg1"/>
                </a:solidFill>
                <a:effectLst>
                  <a:outerShdw blurRad="25400" dist="1905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475" y="5688105"/>
            <a:ext cx="8147050" cy="663387"/>
          </a:xfrm>
        </p:spPr>
        <p:txBody>
          <a:bodyPr>
            <a:scene3d>
              <a:camera prst="orthographicFront"/>
              <a:lightRig rig="threePt" dir="t"/>
            </a:scene3d>
            <a:sp3d extrusionH="57150">
              <a:bevelT w="38100" h="38100" prst="relaxedInset"/>
              <a:bevelB w="38100" h="38100" prst="relaxedInset"/>
            </a:sp3d>
          </a:bodyPr>
          <a:lstStyle>
            <a:lvl1pPr marL="0" indent="0" algn="ctr">
              <a:spcBef>
                <a:spcPts val="0"/>
              </a:spcBef>
              <a:buNone/>
              <a:defRPr b="0" baseline="0">
                <a:solidFill>
                  <a:schemeClr val="bg1"/>
                </a:solidFill>
                <a:effectLst>
                  <a:outerShdw blurRad="25400" dist="254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25400" dist="12700" dir="4200000" algn="ctr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1981200" y="685800"/>
            <a:ext cx="5181600" cy="3352800"/>
          </a:xfrm>
          <a:solidFill>
            <a:schemeClr val="tx1">
              <a:lumMod val="75000"/>
            </a:schemeClr>
          </a:solidFill>
          <a:ln w="127000" cap="sq">
            <a:solidFill>
              <a:schemeClr val="tx1"/>
            </a:solidFill>
            <a:miter lim="800000"/>
          </a:ln>
          <a:effectLst>
            <a:outerShdw blurRad="63500" sx="101000" sy="101000" algn="ctr" rotWithShape="0">
              <a:schemeClr val="bg2">
                <a:lumMod val="20000"/>
                <a:lumOff val="80000"/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9000000"/>
            </a:lightRig>
          </a:scene3d>
          <a:sp3d prstMaterial="matte">
            <a:bevelT w="12700" prst="relaxedInset"/>
            <a:bevelB w="38100" h="127000" prst="relaxedInset"/>
            <a:extrusionClr>
              <a:schemeClr val="tx1"/>
            </a:extrusionClr>
            <a:contourClr>
              <a:schemeClr val="tx1"/>
            </a:contourClr>
          </a:sp3d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1774826"/>
            <a:ext cx="8147050" cy="1873250"/>
          </a:xfrm>
        </p:spPr>
        <p:txBody>
          <a:bodyPr anchor="b" anchorCtr="0"/>
          <a:lstStyle>
            <a:lvl1pPr algn="ctr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3654519"/>
            <a:ext cx="8147050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2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29"/>
            <a:ext cx="8147051" cy="14522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475" y="1762125"/>
            <a:ext cx="3840480" cy="43640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5046" y="1762125"/>
            <a:ext cx="3840480" cy="43640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290763" indent="-461963"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5" y="94129"/>
            <a:ext cx="8147051" cy="145228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550894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475" y="2541494"/>
            <a:ext cx="3840480" cy="35846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046" y="1550894"/>
            <a:ext cx="3840480" cy="7159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046" y="2541494"/>
            <a:ext cx="3840480" cy="35846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502920" y="2353235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805045" y="2353235"/>
            <a:ext cx="3840480" cy="1588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40" y="416859"/>
            <a:ext cx="3840480" cy="1994647"/>
          </a:xfrm>
        </p:spPr>
        <p:txBody>
          <a:bodyPr anchor="b"/>
          <a:lstStyle>
            <a:lvl1pPr algn="ctr">
              <a:defRPr sz="4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2532" y="403412"/>
            <a:ext cx="3840480" cy="572275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7540" y="2438400"/>
            <a:ext cx="3840480" cy="331694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5" y="94129"/>
            <a:ext cx="8147051" cy="145228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5" y="1761565"/>
            <a:ext cx="8147051" cy="4364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25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E1C2D13-05F3-7048-BC0D-91876B7D577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765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FA8BA38-6D3F-D343-93A5-3C8D17319AF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09" r:id="rId1"/>
    <p:sldLayoutId id="2147484510" r:id="rId2"/>
    <p:sldLayoutId id="2147484511" r:id="rId3"/>
    <p:sldLayoutId id="2147484512" r:id="rId4"/>
    <p:sldLayoutId id="2147484513" r:id="rId5"/>
    <p:sldLayoutId id="2147484514" r:id="rId6"/>
    <p:sldLayoutId id="2147484515" r:id="rId7"/>
    <p:sldLayoutId id="2147484516" r:id="rId8"/>
    <p:sldLayoutId id="2147484517" r:id="rId9"/>
    <p:sldLayoutId id="2147484518" r:id="rId10"/>
    <p:sldLayoutId id="2147484519" r:id="rId11"/>
    <p:sldLayoutId id="2147484520" r:id="rId12"/>
    <p:sldLayoutId id="214748452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SzPct val="75000"/>
        <a:buFont typeface="Wingdings 2" pitchFamily="18" charset="2"/>
        <a:buChar char="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SzPct val="75000"/>
        <a:buFont typeface="Wingdings 2" pitchFamily="18" charset="2"/>
        <a:buChar char="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141" y="2182796"/>
            <a:ext cx="7691719" cy="1143000"/>
          </a:xfrm>
        </p:spPr>
        <p:txBody>
          <a:bodyPr>
            <a:noAutofit/>
          </a:bodyPr>
          <a:lstStyle/>
          <a:p>
            <a:r>
              <a:rPr lang="en-US" sz="6600" dirty="0"/>
              <a:t>Cultural Experiences and Food 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186843" y="3865489"/>
            <a:ext cx="7691719" cy="4571999"/>
          </a:xfrm>
        </p:spPr>
        <p:txBody>
          <a:bodyPr>
            <a:noAutofit/>
          </a:bodyPr>
          <a:lstStyle/>
          <a:p>
            <a:r>
              <a:rPr lang="en-US" sz="4000" dirty="0"/>
              <a:t>By Jordan Kitchen, Kendra Francis, Heather Olney </a:t>
            </a:r>
          </a:p>
        </p:txBody>
      </p:sp>
    </p:spTree>
    <p:extLst>
      <p:ext uri="{BB962C8B-B14F-4D97-AF65-F5344CB8AC3E}">
        <p14:creationId xmlns:p14="http://schemas.microsoft.com/office/powerpoint/2010/main" val="3548646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Cultural Experiences and Food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are building a website that host recipes with an ethnic and cultural focus.</a:t>
            </a:r>
          </a:p>
          <a:p>
            <a:r>
              <a:rPr lang="en-US" dirty="0"/>
              <a:t>Our  client is Roslyn </a:t>
            </a:r>
            <a:r>
              <a:rPr lang="en-US" dirty="0" err="1"/>
              <a:t>Jinkens</a:t>
            </a:r>
            <a:r>
              <a:rPr lang="en-US" dirty="0"/>
              <a:t> </a:t>
            </a:r>
          </a:p>
          <a:p>
            <a:r>
              <a:rPr lang="en-US" dirty="0"/>
              <a:t>The client desire is to help and educate local friends and neighbors on recipes in foreign countries. </a:t>
            </a:r>
          </a:p>
        </p:txBody>
      </p:sp>
    </p:spTree>
    <p:extLst>
      <p:ext uri="{BB962C8B-B14F-4D97-AF65-F5344CB8AC3E}">
        <p14:creationId xmlns:p14="http://schemas.microsoft.com/office/powerpoint/2010/main" val="240283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Cultural Experiences and Food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HTML, CSS, PHP, and SQL Server will allow us to create and hold the recipes </a:t>
            </a:r>
          </a:p>
          <a:p>
            <a:r>
              <a:rPr lang="en-US" dirty="0"/>
              <a:t>Each member has specific task and requirements to complete the website. </a:t>
            </a:r>
          </a:p>
          <a:p>
            <a:pPr lvl="1"/>
            <a:r>
              <a:rPr lang="en-US" dirty="0"/>
              <a:t>Kendra HTML, CSS, PHP (Home page and recipes) </a:t>
            </a:r>
          </a:p>
          <a:p>
            <a:pPr lvl="1"/>
            <a:r>
              <a:rPr lang="en-US" dirty="0"/>
              <a:t>Heather SQL Server, PHP (Database and recipes) </a:t>
            </a:r>
          </a:p>
          <a:p>
            <a:pPr lvl="1"/>
            <a:r>
              <a:rPr lang="en-US" dirty="0"/>
              <a:t>Jordan HTML, CSS, PHP (Comments and recipes)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786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Problems / Previous Efforts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Recipe sites are to big / Extra information (Ads)</a:t>
            </a:r>
          </a:p>
          <a:p>
            <a:r>
              <a:rPr lang="en-US" dirty="0"/>
              <a:t>The layout of the pages </a:t>
            </a:r>
          </a:p>
          <a:p>
            <a:r>
              <a:rPr lang="en-US" dirty="0"/>
              <a:t>Creating a comment box </a:t>
            </a:r>
          </a:p>
          <a:p>
            <a:r>
              <a:rPr lang="en-US" dirty="0"/>
              <a:t>The search bar</a:t>
            </a:r>
          </a:p>
          <a:p>
            <a:r>
              <a:rPr lang="en-US" dirty="0"/>
              <a:t>The hero text and image</a:t>
            </a:r>
          </a:p>
          <a:p>
            <a:r>
              <a:rPr lang="en-US" dirty="0"/>
              <a:t>Connecting the database to the website </a:t>
            </a:r>
          </a:p>
          <a:p>
            <a:r>
              <a:rPr lang="en-US" dirty="0"/>
              <a:t>Creating a ingredients table</a:t>
            </a:r>
          </a:p>
        </p:txBody>
      </p:sp>
    </p:spTree>
    <p:extLst>
      <p:ext uri="{BB962C8B-B14F-4D97-AF65-F5344CB8AC3E}">
        <p14:creationId xmlns:p14="http://schemas.microsoft.com/office/powerpoint/2010/main" val="3163129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 /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Our focus is a more guided exploration of cultural recipes we were told to do by our client</a:t>
            </a:r>
          </a:p>
          <a:p>
            <a:r>
              <a:rPr lang="en-US" dirty="0"/>
              <a:t>The layout of the pages: We showed different styles to our client and chose what style she liked</a:t>
            </a:r>
          </a:p>
          <a:p>
            <a:r>
              <a:rPr lang="en-US" dirty="0"/>
              <a:t>Creating a comment box: Seeking help through classmates </a:t>
            </a:r>
          </a:p>
          <a:p>
            <a:r>
              <a:rPr lang="en-US" dirty="0"/>
              <a:t>The Search bar: Trial and Error</a:t>
            </a:r>
          </a:p>
          <a:p>
            <a:r>
              <a:rPr lang="en-US" dirty="0"/>
              <a:t>The hero text and image: Trial and Error</a:t>
            </a:r>
          </a:p>
          <a:p>
            <a:r>
              <a:rPr lang="en-US" dirty="0"/>
              <a:t>Connecting the database to the website: Internet research, utilizing teachers</a:t>
            </a:r>
          </a:p>
          <a:p>
            <a:r>
              <a:rPr lang="en-US" dirty="0"/>
              <a:t>Creating a ingredients table: To integrate the ingredients the recipe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6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Database: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4982F6C-366F-E44C-BDD9-54330B962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8971" y="1762125"/>
            <a:ext cx="6546057" cy="43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749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9B8D56-B5F0-E040-88C0-8A87B73B4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E6B1972-4AC3-BA40-AE70-E89BD0038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923" y="94129"/>
            <a:ext cx="5453739" cy="667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468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Saddle">
  <a:themeElements>
    <a:clrScheme name="Saddle">
      <a:dk1>
        <a:srgbClr val="302C24"/>
      </a:dk1>
      <a:lt1>
        <a:sysClr val="window" lastClr="FFFFFF"/>
      </a:lt1>
      <a:dk2>
        <a:srgbClr val="AC6416"/>
      </a:dk2>
      <a:lt2>
        <a:srgbClr val="E8E4DB"/>
      </a:lt2>
      <a:accent1>
        <a:srgbClr val="C6B178"/>
      </a:accent1>
      <a:accent2>
        <a:srgbClr val="9C5B14"/>
      </a:accent2>
      <a:accent3>
        <a:srgbClr val="71B2BC"/>
      </a:accent3>
      <a:accent4>
        <a:srgbClr val="78AA5D"/>
      </a:accent4>
      <a:accent5>
        <a:srgbClr val="867099"/>
      </a:accent5>
      <a:accent6>
        <a:srgbClr val="4C6F75"/>
      </a:accent6>
      <a:hlink>
        <a:srgbClr val="F27B0E"/>
      </a:hlink>
      <a:folHlink>
        <a:srgbClr val="989268"/>
      </a:folHlink>
    </a:clrScheme>
    <a:fontScheme name="Saddle">
      <a:maj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Book Antiqua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Saddle">
      <a:fillStyleLst>
        <a:solidFill>
          <a:schemeClr val="phClr"/>
        </a:solidFill>
        <a:gradFill rotWithShape="1">
          <a:gsLst>
            <a:gs pos="0">
              <a:schemeClr val="phClr"/>
            </a:gs>
            <a:gs pos="30000">
              <a:schemeClr val="phClr">
                <a:tint val="80000"/>
              </a:schemeClr>
            </a:gs>
            <a:gs pos="100000">
              <a:schemeClr val="phClr">
                <a:tint val="100000"/>
              </a:schemeClr>
            </a:gs>
          </a:gsLst>
          <a:path path="rect">
            <a:fillToRect l="50000" r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70000"/>
                <a:satMod val="120000"/>
              </a:schemeClr>
              <a:schemeClr val="phClr">
                <a:tint val="30000"/>
                <a:satMod val="120000"/>
              </a:schemeClr>
            </a:duotone>
          </a:blip>
          <a:stretch/>
        </a:blipFill>
      </a:fillStyleLst>
      <a:lnStyleLst>
        <a:ln w="254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50800" cap="flat" cmpd="dbl" algn="ctr">
          <a:solidFill>
            <a:schemeClr val="phClr"/>
          </a:solidFill>
          <a:prstDash val="solid"/>
        </a:ln>
        <a:ln w="7620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FFFFFF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sunrise" dir="tl">
              <a:rot lat="0" lon="0" rev="1200000"/>
            </a:lightRig>
          </a:scene3d>
          <a:sp3d prstMaterial="softEdge">
            <a:bevelT w="0" h="0"/>
          </a:sp3d>
        </a:effectStyle>
        <a:effectStyle>
          <a:effectLst>
            <a:innerShdw blurRad="76200" dist="38100" dir="13500000">
              <a:srgbClr val="FFFFFF">
                <a:alpha val="75000"/>
              </a:srgbClr>
            </a:innerShdw>
          </a:effectLst>
          <a:scene3d>
            <a:camera prst="perspectiveFront" fov="2400000"/>
            <a:lightRig rig="twoPt" dir="tl"/>
          </a:scene3d>
          <a:sp3d>
            <a:bevelT w="25400" h="12700" prst="angle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250000"/>
              </a:schemeClr>
              <a:schemeClr val="phClr">
                <a:tint val="50000"/>
                <a:satMod val="200000"/>
              </a:schemeClr>
            </a:duotone>
          </a:blip>
          <a:stretch/>
        </a:blipFill>
        <a:blipFill rotWithShape="1">
          <a:blip xmlns:r="http://schemas.openxmlformats.org/officeDocument/2006/relationships" r:embed="rId3">
            <a:duotone>
              <a:schemeClr val="phClr">
                <a:shade val="90000"/>
                <a:hueMod val="90000"/>
                <a:satMod val="150000"/>
                <a:lumMod val="90000"/>
              </a:schemeClr>
              <a:schemeClr val="phClr">
                <a:tint val="70000"/>
                <a:shade val="80000"/>
                <a:satMod val="3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Saddle.thmx</Template>
  <TotalTime>382</TotalTime>
  <Words>258</Words>
  <Application>Microsoft Macintosh PowerPoint</Application>
  <PresentationFormat>On-screen Show (4:3)</PresentationFormat>
  <Paragraphs>33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Saddle</vt:lpstr>
      <vt:lpstr>Cultural Experiences and Food </vt:lpstr>
      <vt:lpstr>Cultural Experiences and Food</vt:lpstr>
      <vt:lpstr>Cultural Experiences and Food</vt:lpstr>
      <vt:lpstr>Problems / Previous Efforts</vt:lpstr>
      <vt:lpstr>Solution / Methodology</vt:lpstr>
      <vt:lpstr>Code of Database: 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Cultural Experiences and Food </dc:title>
  <dc:creator>Jordan Kitchen</dc:creator>
  <cp:lastModifiedBy>Jordan Kitchen</cp:lastModifiedBy>
  <cp:revision>7</cp:revision>
  <dcterms:created xsi:type="dcterms:W3CDTF">2019-04-08T19:33:14Z</dcterms:created>
  <dcterms:modified xsi:type="dcterms:W3CDTF">2019-05-01T20:43:29Z</dcterms:modified>
</cp:coreProperties>
</file>

<file path=docProps/thumbnail.jpeg>
</file>